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1" r:id="rId4"/>
    <p:sldId id="262" r:id="rId5"/>
    <p:sldId id="263" r:id="rId6"/>
    <p:sldId id="264" r:id="rId7"/>
  </p:sldIdLst>
  <p:sldSz cx="7772400" cy="100584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5"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654D"/>
    <a:srgbClr val="273C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77" d="100"/>
          <a:sy n="77" d="100"/>
        </p:scale>
        <p:origin x="2886" y="96"/>
      </p:cViewPr>
      <p:guideLst>
        <p:guide orient="horz" pos="3145"/>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402357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05504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2740599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172980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2343101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39088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el estilo de texto del patrón</a:t>
            </a:r>
          </a:p>
        </p:txBody>
      </p:sp>
      <p:sp>
        <p:nvSpPr>
          <p:cNvPr id="4" name="Content Placeholder 3"/>
          <p:cNvSpPr>
            <a:spLocks noGrp="1"/>
          </p:cNvSpPr>
          <p:nvPr>
            <p:ph sz="half" idx="2"/>
          </p:nvPr>
        </p:nvSpPr>
        <p:spPr>
          <a:xfrm>
            <a:off x="535366" y="3674110"/>
            <a:ext cx="3288089" cy="54040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el estilo de texto del patrón</a:t>
            </a:r>
          </a:p>
        </p:txBody>
      </p:sp>
      <p:sp>
        <p:nvSpPr>
          <p:cNvPr id="6" name="Content Placeholder 5"/>
          <p:cNvSpPr>
            <a:spLocks noGrp="1"/>
          </p:cNvSpPr>
          <p:nvPr>
            <p:ph sz="quarter" idx="4"/>
          </p:nvPr>
        </p:nvSpPr>
        <p:spPr>
          <a:xfrm>
            <a:off x="3934778" y="3674110"/>
            <a:ext cx="3304282" cy="54040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542494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755522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330513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el estilo de texto del patrón</a:t>
            </a:r>
          </a:p>
        </p:txBody>
      </p:sp>
      <p:sp>
        <p:nvSpPr>
          <p:cNvPr id="5" name="Date Placeholder 4"/>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284041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el estilo de texto del patrón</a:t>
            </a:r>
          </a:p>
        </p:txBody>
      </p:sp>
      <p:sp>
        <p:nvSpPr>
          <p:cNvPr id="5" name="Date Placeholder 4"/>
          <p:cNvSpPr>
            <a:spLocks noGrp="1"/>
          </p:cNvSpPr>
          <p:nvPr>
            <p:ph type="dt" sz="half" idx="10"/>
          </p:nvPr>
        </p:nvSpPr>
        <p:spPr/>
        <p:txBody>
          <a:bodyPr/>
          <a:lstStyle/>
          <a:p>
            <a:fld id="{8C050C6D-6EC6-48EC-9F81-A179C789F596}" type="datetimeFigureOut">
              <a:rPr lang="es-CO" smtClean="0"/>
              <a:t>8/04/2022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4D120D09-95A7-44DF-AF65-082B63EE698C}" type="slidenum">
              <a:rPr lang="es-CO" smtClean="0"/>
              <a:t>‹Nº›</a:t>
            </a:fld>
            <a:endParaRPr lang="es-CO" dirty="0"/>
          </a:p>
        </p:txBody>
      </p:sp>
    </p:spTree>
    <p:extLst>
      <p:ext uri="{BB962C8B-B14F-4D97-AF65-F5344CB8AC3E}">
        <p14:creationId xmlns:p14="http://schemas.microsoft.com/office/powerpoint/2010/main" val="3123383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8C050C6D-6EC6-48EC-9F81-A179C789F596}" type="datetimeFigureOut">
              <a:rPr lang="es-CO" smtClean="0"/>
              <a:t>8/04/2022</a:t>
            </a:fld>
            <a:endParaRPr lang="es-CO"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s-CO"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D120D09-95A7-44DF-AF65-082B63EE698C}" type="slidenum">
              <a:rPr lang="es-CO" smtClean="0"/>
              <a:t>‹Nº›</a:t>
            </a:fld>
            <a:endParaRPr lang="es-CO" dirty="0"/>
          </a:p>
        </p:txBody>
      </p:sp>
    </p:spTree>
    <p:extLst>
      <p:ext uri="{BB962C8B-B14F-4D97-AF65-F5344CB8AC3E}">
        <p14:creationId xmlns:p14="http://schemas.microsoft.com/office/powerpoint/2010/main" val="2196988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break-thru.tech/"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m.youtube.com/watch?feature=youtu.be&amp;v=6Bc6WX33SuE"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mailto:info@break-thru.tech"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8345618"/>
          </a:xfrm>
          <a:prstGeom prst="rect">
            <a:avLst/>
          </a:prstGeom>
          <a:noFill/>
        </p:spPr>
        <p:txBody>
          <a:bodyPr wrap="square" rtlCol="0">
            <a:spAutoFit/>
          </a:bodyPr>
          <a:lstStyle/>
          <a:p>
            <a:pPr algn="just"/>
            <a:r>
              <a:rPr lang="en-US" b="1" dirty="0">
                <a:latin typeface="Calibri" panose="020F0502020204030204" pitchFamily="34" charset="0"/>
                <a:ea typeface="Yu Mincho"/>
                <a:cs typeface="Times New Roman" panose="02020603050405020304" pitchFamily="18" charset="0"/>
              </a:rPr>
              <a:t>The Vaccine</a:t>
            </a:r>
          </a:p>
          <a:p>
            <a:pPr algn="just"/>
            <a:endParaRPr lang="en-US" sz="1400" b="1"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If you watch the news, you've undoubtedly heard about the need for a flu shot to stay healthy and terminate the lockdown and possibly needing a second or third shot. Less likely, you've may have heard that this shot isn't as effective as it is often touted to be.  "Wait a minute", you may say, "the flu shot is 90% effective. TV said so!!“</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This appears to be an exaggeration or purposeful misinformation. According to a meta-analysis published in the weekly peer-review medical journal, The Lancet, the flu vaccine is only 62% effective in preventing type A or B influenza or seasonal influenza A (H1N1). It doesn’t protect at all against norovirus and whooping cough. In other words, only 2.7% of all adults get type A or B or H1N1 influenza, and of them, the vaccine will fail 38% of the time, which means it really benefits only about 1.8% of the population.  And now there is the experimental mRNA COVID vaccine!!!</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I share this surprising information about what you can really expect with a flu shot and also I've  pulled together some educational resources from CBC and Rishi Desai, Medical Fellow at Khan Academy (super interesting stuff - like Genetic Shift in the Flu).  </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Most people are having difficulty decoding the message, “Who is being helped by the flu shot, the customer or the manufacturer?”  There is no doubt that the governments and news media outlets are pounding out the go have your flu shot message. Especially, as the infection rate is peaking, you cannot miss the subtle undertone that says: “If you have not had your flu shot, you must be not very smart.”</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The main argument has been that all flu vaccines are 70% to 90% effective. The implication is that people who are vaccinated have a ten to thirty percent chance of getting the flu, while everybody else without the vaccine has a one hundred percent chance of getting it. But that’s not how it works in reality.</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Canadian news program, The National by CBC, has released a report that shows that the vaccine has a less than 50% chance of success.</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Say what? This is because the virus is constantly mutating, and the mix of antibodies that will end up in the vaccine has to be prepared months in advance.</a:t>
            </a: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1-6</a:t>
            </a:r>
          </a:p>
        </p:txBody>
      </p:sp>
    </p:spTree>
    <p:extLst>
      <p:ext uri="{BB962C8B-B14F-4D97-AF65-F5344CB8AC3E}">
        <p14:creationId xmlns:p14="http://schemas.microsoft.com/office/powerpoint/2010/main" val="187456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8945782"/>
          </a:xfrm>
          <a:prstGeom prst="rect">
            <a:avLst/>
          </a:prstGeom>
          <a:noFill/>
        </p:spPr>
        <p:txBody>
          <a:bodyPr wrap="square" rtlCol="0">
            <a:spAutoFit/>
          </a:bodyPr>
          <a:lstStyle/>
          <a:p>
            <a:pPr algn="just"/>
            <a:r>
              <a:rPr lang="en-US" sz="1400" b="1" dirty="0">
                <a:latin typeface="Calibri" panose="020F0502020204030204" pitchFamily="34" charset="0"/>
                <a:ea typeface="Yu Mincho"/>
                <a:cs typeface="Times New Roman" panose="02020603050405020304" pitchFamily="18" charset="0"/>
              </a:rPr>
              <a:t>More Information:</a:t>
            </a:r>
          </a:p>
          <a:p>
            <a:pPr algn="just"/>
            <a:r>
              <a:rPr lang="en-US" sz="1400" dirty="0">
                <a:latin typeface="Calibri" panose="020F0502020204030204" pitchFamily="34" charset="0"/>
                <a:ea typeface="Yu Mincho"/>
                <a:cs typeface="Times New Roman" panose="02020603050405020304" pitchFamily="18" charset="0"/>
              </a:rPr>
              <a:t>You can learn a lot about the workings of the flu at Khan Academy – they offer education about many topics – including the flu and how it evolves. If you love learning, like I do, you will find hours of fun at this site! Genetic Shift in Type A and Genetic Shift in Type B.</a:t>
            </a:r>
          </a:p>
          <a:p>
            <a:pPr algn="just"/>
            <a:endParaRPr lang="en-US" sz="5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Genetic Shift in Flu: Find out how the genetic material in the Type A flu virus can get shuffled around to create brand new types of viruses! Rishi is a pediatric infectious disease physician and works at Khan Academy.  Note from Khan Academy: These videos do not provide medical advice and are for informational purposes only. The videos are not intended to be a substitute for professional medical advice, diagnosis or treatment. Always seek the advice of a qualified health provider with any questions you may have regarding a medical condition. Never disregard professional medical advice or delay in seeking it because of something you have read or seen in any Khan Academy video.</a:t>
            </a:r>
          </a:p>
          <a:p>
            <a:pPr algn="just"/>
            <a:endParaRPr lang="en-US" sz="5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It appears there are contradictions of the flu-shot message is because of general and specific results. Besides the Type A and Type B there is also a serious outbreak of the norovirus.  These affect your digestive system, and makes you feel a lot worse than the respiratory flu like the COVID flu.</a:t>
            </a:r>
          </a:p>
          <a:p>
            <a:pPr algn="just"/>
            <a:endParaRPr lang="en-US" sz="5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I just heard from a client who caught the norovirus on his flight home from Mexico – it took him 3 weeks to get over it, not overnight like the Soil Based Organisms (SBO) take to restore normal function. The natural remedy for the “intestinal flu” is restoring microbial balance with soil based organisms or pre-biotics similar to the BarleyGold Pre-Biotic or in products like the Nature’s Gold Mix   If you are going to travel and eat food prepared by strangers, bring a bag of BarleyGold Pro-Biotics or SBO’s with you – they work within a couple of hours.  Also excellent is the Daylight minerals for cleaning your hands, acidifying your skin or in drinking water.  There is much more information on these products on </a:t>
            </a:r>
            <a:r>
              <a:rPr lang="en-US" sz="1400" dirty="0">
                <a:latin typeface="Calibri" panose="020F0502020204030204" pitchFamily="34" charset="0"/>
                <a:ea typeface="Yu Mincho"/>
                <a:cs typeface="Times New Roman" panose="02020603050405020304" pitchFamily="18" charset="0"/>
                <a:hlinkClick r:id="rId3"/>
              </a:rPr>
              <a:t>www.break-thru.tech</a:t>
            </a:r>
            <a:r>
              <a:rPr lang="en-US" sz="1400" dirty="0">
                <a:latin typeface="Calibri" panose="020F0502020204030204" pitchFamily="34" charset="0"/>
                <a:ea typeface="Yu Mincho"/>
                <a:cs typeface="Times New Roman" panose="02020603050405020304" pitchFamily="18" charset="0"/>
              </a:rPr>
              <a:t>.</a:t>
            </a:r>
          </a:p>
          <a:p>
            <a:pPr algn="just"/>
            <a:endParaRPr lang="en-US" sz="5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Although SBO’S are also potentially effective against a variety of chronic diseases, such as CFS (chronic fatigue syndrome), viral herpes, hepatitis B, and C, and influenza, recent research schedules its use also in HIV-1 positive patient and other potentially life threatening conditions hitherto unresolved by conventional medical therapies.</a:t>
            </a:r>
          </a:p>
          <a:p>
            <a:pPr algn="just"/>
            <a:endParaRPr lang="en-US" sz="5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Peter R. Rothschild, M.D., Ph.D.</a:t>
            </a:r>
          </a:p>
          <a:p>
            <a:pPr algn="just"/>
            <a:r>
              <a:rPr lang="en-US" sz="1400" dirty="0">
                <a:latin typeface="Calibri" panose="020F0502020204030204" pitchFamily="34" charset="0"/>
                <a:ea typeface="Yu Mincho"/>
                <a:cs typeface="Times New Roman" panose="02020603050405020304" pitchFamily="18" charset="0"/>
              </a:rPr>
              <a:t>People who take the vaccination have a 100 percent chance of getting their immune system damaged by formaldehyde or mercury, the unadvertised extras that come with the vaccine. You don’t hear much news chatter about that, because the damage works slowly – reflecting itself in higher rates of ADHD, autism, and Alzheimer’s, as well as other chronic inflammatory conditions.</a:t>
            </a: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2-6</a:t>
            </a:r>
          </a:p>
        </p:txBody>
      </p:sp>
    </p:spTree>
    <p:extLst>
      <p:ext uri="{BB962C8B-B14F-4D97-AF65-F5344CB8AC3E}">
        <p14:creationId xmlns:p14="http://schemas.microsoft.com/office/powerpoint/2010/main" val="2995292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549103"/>
            <a:ext cx="6739324" cy="9607502"/>
          </a:xfrm>
          <a:prstGeom prst="rect">
            <a:avLst/>
          </a:prstGeom>
          <a:noFill/>
        </p:spPr>
        <p:txBody>
          <a:bodyPr wrap="square" rtlCol="0">
            <a:spAutoFit/>
          </a:bodyPr>
          <a:lstStyle/>
          <a:p>
            <a:pPr algn="just"/>
            <a:r>
              <a:rPr lang="en-US" sz="1400" dirty="0">
                <a:latin typeface="Calibri" panose="020F0502020204030204" pitchFamily="34" charset="0"/>
                <a:ea typeface="Yu Mincho"/>
                <a:cs typeface="Times New Roman" panose="02020603050405020304" pitchFamily="18" charset="0"/>
              </a:rPr>
              <a:t>You would probably do yourself a favor and instead of Tamiflu, another recommended medicine that will shorten your illness by a day on average (at a cost of $120), start using iodine supplementation preventively.</a:t>
            </a:r>
          </a:p>
          <a:p>
            <a:pPr algn="just"/>
            <a:endParaRPr lang="en-US" sz="8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Iodine circulating in the blood is captured by many tissue sites and ends up in mucus secretions. The tissues include thyroid and salivary glands, nasal secretions, stomach, and lungs. Collectively, these tissues and mucus products contain free iodine which defends against invasion by bacteria and viruses.</a:t>
            </a:r>
          </a:p>
          <a:p>
            <a:pPr algn="just"/>
            <a:endParaRPr lang="en-US" sz="8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Other natural daily preventative measures are:</a:t>
            </a:r>
          </a:p>
          <a:p>
            <a:pPr algn="just"/>
            <a:r>
              <a:rPr lang="en-US" sz="1400" dirty="0">
                <a:latin typeface="Calibri" panose="020F0502020204030204" pitchFamily="34" charset="0"/>
                <a:ea typeface="Yu Mincho"/>
                <a:cs typeface="Times New Roman" panose="02020603050405020304" pitchFamily="18" charset="0"/>
              </a:rPr>
              <a:t>Vitamin “D”, minimum 10,000 IU/day;</a:t>
            </a:r>
          </a:p>
          <a:p>
            <a:pPr algn="just"/>
            <a:r>
              <a:rPr lang="en-US" sz="1400" dirty="0">
                <a:latin typeface="Calibri" panose="020F0502020204030204" pitchFamily="34" charset="0"/>
                <a:ea typeface="Yu Mincho"/>
                <a:cs typeface="Times New Roman" panose="02020603050405020304" pitchFamily="18" charset="0"/>
              </a:rPr>
              <a:t>Vitamin “C” (in the Sodium Ascorbate form) minimum 10,000 IU/day.  For more information here email us at: </a:t>
            </a:r>
            <a:r>
              <a:rPr lang="en-US" sz="1400" dirty="0">
                <a:solidFill>
                  <a:srgbClr val="00B0F0"/>
                </a:solidFill>
                <a:latin typeface="Calibri" panose="020F0502020204030204" pitchFamily="34" charset="0"/>
                <a:ea typeface="Yu Mincho"/>
                <a:cs typeface="Times New Roman" panose="02020603050405020304" pitchFamily="18" charset="0"/>
              </a:rPr>
              <a:t>info@break-thru.tech</a:t>
            </a:r>
            <a:r>
              <a:rPr lang="en-US" sz="1400" dirty="0">
                <a:latin typeface="Calibri" panose="020F0502020204030204" pitchFamily="34" charset="0"/>
                <a:ea typeface="Yu Mincho"/>
                <a:cs typeface="Times New Roman" panose="02020603050405020304" pitchFamily="18" charset="0"/>
              </a:rPr>
              <a:t>.</a:t>
            </a:r>
          </a:p>
          <a:p>
            <a:pPr algn="just"/>
            <a:endParaRPr lang="en-US" sz="8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Dr. David Derry </a:t>
            </a:r>
          </a:p>
          <a:p>
            <a:pPr algn="just"/>
            <a:r>
              <a:rPr lang="en-US" sz="1400" dirty="0">
                <a:latin typeface="Calibri" panose="020F0502020204030204" pitchFamily="34" charset="0"/>
                <a:ea typeface="Yu Mincho"/>
                <a:cs typeface="Times New Roman" panose="02020603050405020304" pitchFamily="18" charset="0"/>
              </a:rPr>
              <a:t>Iodine is readily available in sea weed supplements and in tinctures. It is inexpensive, and effective. Use it every day for immune system support and hormonal health.</a:t>
            </a:r>
          </a:p>
          <a:p>
            <a:pPr algn="just"/>
            <a:r>
              <a:rPr lang="en-US" sz="1400" dirty="0">
                <a:latin typeface="Calibri" panose="020F0502020204030204" pitchFamily="34" charset="0"/>
                <a:ea typeface="Yu Mincho"/>
                <a:cs typeface="Times New Roman" panose="02020603050405020304" pitchFamily="18" charset="0"/>
              </a:rPr>
              <a:t>What others say about vaccines.</a:t>
            </a:r>
          </a:p>
          <a:p>
            <a:pPr algn="just"/>
            <a:endParaRPr lang="en-US" sz="8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Doctors who explain clearly why vaccines aren't safe or effective.</a:t>
            </a:r>
          </a:p>
          <a:p>
            <a:pPr algn="just"/>
            <a:endParaRPr lang="en-US" sz="8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1. Dr. Nancy Banks - http:		//bit.ly/1Ip0aIm</a:t>
            </a:r>
          </a:p>
          <a:p>
            <a:pPr algn="just"/>
            <a:r>
              <a:rPr lang="en-US" sz="1400" dirty="0">
                <a:latin typeface="Calibri" panose="020F0502020204030204" pitchFamily="34" charset="0"/>
                <a:ea typeface="Yu Mincho"/>
                <a:cs typeface="Times New Roman" panose="02020603050405020304" pitchFamily="18" charset="0"/>
              </a:rPr>
              <a:t>2. Dr. Russell Blaylock - http:	//bit.ly/1BXxQZL</a:t>
            </a:r>
          </a:p>
          <a:p>
            <a:pPr algn="just"/>
            <a:r>
              <a:rPr lang="en-US" sz="1400" dirty="0">
                <a:latin typeface="Calibri" panose="020F0502020204030204" pitchFamily="34" charset="0"/>
                <a:ea typeface="Yu Mincho"/>
                <a:cs typeface="Times New Roman" panose="02020603050405020304" pitchFamily="18" charset="0"/>
              </a:rPr>
              <a:t>3. Dr. Shiv Chopra - http:		//bit.ly/1gdgh1s</a:t>
            </a:r>
          </a:p>
          <a:p>
            <a:pPr algn="just"/>
            <a:r>
              <a:rPr lang="en-US" sz="1400" dirty="0">
                <a:latin typeface="Calibri" panose="020F0502020204030204" pitchFamily="34" charset="0"/>
                <a:ea typeface="Yu Mincho"/>
                <a:cs typeface="Times New Roman" panose="02020603050405020304" pitchFamily="18" charset="0"/>
              </a:rPr>
              <a:t>4. Dr. Sherri Tenpenny - http:	//bit.ly/1MPVbjx</a:t>
            </a:r>
          </a:p>
          <a:p>
            <a:pPr algn="just"/>
            <a:r>
              <a:rPr lang="en-US" sz="1400" dirty="0">
                <a:latin typeface="Calibri" panose="020F0502020204030204" pitchFamily="34" charset="0"/>
                <a:ea typeface="Yu Mincho"/>
                <a:cs typeface="Times New Roman" panose="02020603050405020304" pitchFamily="18" charset="0"/>
              </a:rPr>
              <a:t>5. Dr. Suzanne Humphries - http:	//bit.ly/17sKDbf</a:t>
            </a:r>
          </a:p>
          <a:p>
            <a:pPr algn="just"/>
            <a:r>
              <a:rPr lang="en-US" sz="1400" dirty="0">
                <a:latin typeface="Calibri" panose="020F0502020204030204" pitchFamily="34" charset="0"/>
                <a:ea typeface="Yu Mincho"/>
                <a:cs typeface="Times New Roman" panose="02020603050405020304" pitchFamily="18" charset="0"/>
              </a:rPr>
              <a:t>6. Dr. Larry Palevsky - http:	//bit.ly/1LLEjf6</a:t>
            </a:r>
          </a:p>
          <a:p>
            <a:pPr algn="just"/>
            <a:r>
              <a:rPr lang="en-US" sz="1400" dirty="0">
                <a:latin typeface="Calibri" panose="020F0502020204030204" pitchFamily="34" charset="0"/>
                <a:ea typeface="Yu Mincho"/>
                <a:cs typeface="Times New Roman" panose="02020603050405020304" pitchFamily="18" charset="0"/>
              </a:rPr>
              <a:t>7. Dr. Toni Bark - http:		//bit.ly/1CYM9RB</a:t>
            </a:r>
          </a:p>
          <a:p>
            <a:pPr algn="just"/>
            <a:r>
              <a:rPr lang="en-US" sz="1400" dirty="0">
                <a:latin typeface="Calibri" panose="020F0502020204030204" pitchFamily="34" charset="0"/>
                <a:ea typeface="Yu Mincho"/>
                <a:cs typeface="Times New Roman" panose="02020603050405020304" pitchFamily="18" charset="0"/>
              </a:rPr>
              <a:t>8. Dr. Andrew Wakefield - http:	//bit.ly/1MuyNzo</a:t>
            </a:r>
          </a:p>
          <a:p>
            <a:pPr algn="just"/>
            <a:r>
              <a:rPr lang="en-US" sz="1400" dirty="0">
                <a:latin typeface="Calibri" panose="020F0502020204030204" pitchFamily="34" charset="0"/>
                <a:ea typeface="Yu Mincho"/>
                <a:cs typeface="Times New Roman" panose="02020603050405020304" pitchFamily="18" charset="0"/>
              </a:rPr>
              <a:t>9. Dr. Meryl Nass - http:		//bit.ly/1DGzJsc</a:t>
            </a:r>
          </a:p>
          <a:p>
            <a:pPr algn="just"/>
            <a:r>
              <a:rPr lang="en-US" sz="1400" dirty="0">
                <a:latin typeface="Calibri" panose="020F0502020204030204" pitchFamily="34" charset="0"/>
                <a:ea typeface="Yu Mincho"/>
                <a:cs typeface="Times New Roman" panose="02020603050405020304" pitchFamily="18" charset="0"/>
              </a:rPr>
              <a:t>10. Dr. Raymond Obomsawin - http:	//bit.ly/1G9ZXYl</a:t>
            </a:r>
          </a:p>
          <a:p>
            <a:pPr algn="just"/>
            <a:r>
              <a:rPr lang="en-US" sz="1400" dirty="0">
                <a:latin typeface="Calibri" panose="020F0502020204030204" pitchFamily="34" charset="0"/>
                <a:ea typeface="Yu Mincho"/>
                <a:cs typeface="Times New Roman" panose="02020603050405020304" pitchFamily="18" charset="0"/>
              </a:rPr>
              <a:t>11. Dr. Ghislaine Lanctot - http:	//bit.ly/1MrVeUL</a:t>
            </a:r>
          </a:p>
          <a:p>
            <a:pPr algn="just"/>
            <a:r>
              <a:rPr lang="en-US" sz="1400" dirty="0">
                <a:latin typeface="Calibri" panose="020F0502020204030204" pitchFamily="34" charset="0"/>
                <a:ea typeface="Yu Mincho"/>
                <a:cs typeface="Times New Roman" panose="02020603050405020304" pitchFamily="18" charset="0"/>
              </a:rPr>
              <a:t>12. Dr. Robert Rowen - http:	//bit.ly/1SIELeF</a:t>
            </a:r>
          </a:p>
          <a:p>
            <a:pPr algn="just"/>
            <a:r>
              <a:rPr lang="en-US" sz="1400" dirty="0">
                <a:latin typeface="Calibri" panose="020F0502020204030204" pitchFamily="34" charset="0"/>
                <a:ea typeface="Yu Mincho"/>
                <a:cs typeface="Times New Roman" panose="02020603050405020304" pitchFamily="18" charset="0"/>
              </a:rPr>
              <a:t>13. Dr. David Ayoub - http:	//bit.ly/1SIELve</a:t>
            </a:r>
          </a:p>
          <a:p>
            <a:pPr algn="just"/>
            <a:r>
              <a:rPr lang="en-US" sz="1400" dirty="0">
                <a:latin typeface="Calibri" panose="020F0502020204030204" pitchFamily="34" charset="0"/>
                <a:ea typeface="Yu Mincho"/>
                <a:cs typeface="Times New Roman" panose="02020603050405020304" pitchFamily="18" charset="0"/>
              </a:rPr>
              <a:t>14. Dr. Boyd Haley PhD - http:	//bit.ly/1KsdVby</a:t>
            </a:r>
          </a:p>
          <a:p>
            <a:pPr algn="just"/>
            <a:r>
              <a:rPr lang="en-US" sz="1400" dirty="0">
                <a:latin typeface="Calibri" panose="020F0502020204030204" pitchFamily="34" charset="0"/>
                <a:ea typeface="Yu Mincho"/>
                <a:cs typeface="Times New Roman" panose="02020603050405020304" pitchFamily="18" charset="0"/>
              </a:rPr>
              <a:t>15. Dr. Rashid Buttar - http:	//bit.ly/1gWOkL6</a:t>
            </a:r>
          </a:p>
          <a:p>
            <a:pPr algn="just"/>
            <a:r>
              <a:rPr lang="en-US" sz="1400" dirty="0">
                <a:latin typeface="Calibri" panose="020F0502020204030204" pitchFamily="34" charset="0"/>
                <a:ea typeface="Yu Mincho"/>
                <a:cs typeface="Times New Roman" panose="02020603050405020304" pitchFamily="18" charset="0"/>
              </a:rPr>
              <a:t>16. Dr. Roby Mitchell - http:	//bit.ly/1gdgEZU</a:t>
            </a:r>
          </a:p>
          <a:p>
            <a:pPr algn="just"/>
            <a:r>
              <a:rPr lang="en-US" sz="1400" dirty="0">
                <a:latin typeface="Calibri" panose="020F0502020204030204" pitchFamily="34" charset="0"/>
                <a:ea typeface="Yu Mincho"/>
                <a:cs typeface="Times New Roman" panose="02020603050405020304" pitchFamily="18" charset="0"/>
              </a:rPr>
              <a:t>17. Dr. Ken Stoller - http:		//bit.ly/1MPVqLI</a:t>
            </a:r>
          </a:p>
          <a:p>
            <a:pPr algn="just"/>
            <a:r>
              <a:rPr lang="en-US" sz="1400" dirty="0">
                <a:latin typeface="Calibri" panose="020F0502020204030204" pitchFamily="34" charset="0"/>
                <a:ea typeface="Yu Mincho"/>
                <a:cs typeface="Times New Roman" panose="02020603050405020304" pitchFamily="18" charset="0"/>
              </a:rPr>
              <a:t>18. Dr. Mayer Eisenstein - http:	//bit.ly/1LLEqHH</a:t>
            </a:r>
          </a:p>
          <a:p>
            <a:pPr algn="just"/>
            <a:r>
              <a:rPr lang="en-US" sz="1400" dirty="0">
                <a:latin typeface="Calibri" panose="020F0502020204030204" pitchFamily="34" charset="0"/>
                <a:ea typeface="Yu Mincho"/>
                <a:cs typeface="Times New Roman" panose="02020603050405020304" pitchFamily="18" charset="0"/>
              </a:rPr>
              <a:t>19. Dr. Frank Engley, PhD - http:	//bit.ly/1OHbLDI</a:t>
            </a:r>
          </a:p>
          <a:p>
            <a:pPr algn="just"/>
            <a:r>
              <a:rPr lang="en-US" sz="1400" dirty="0">
                <a:latin typeface="Calibri" panose="020F0502020204030204" pitchFamily="34" charset="0"/>
                <a:ea typeface="Yu Mincho"/>
                <a:cs typeface="Times New Roman" panose="02020603050405020304" pitchFamily="18" charset="0"/>
              </a:rPr>
              <a:t>20. Dr. David Davis - http:		//bit.ly/1gdgJwo</a:t>
            </a: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3-6</a:t>
            </a:r>
          </a:p>
        </p:txBody>
      </p:sp>
    </p:spTree>
    <p:extLst>
      <p:ext uri="{BB962C8B-B14F-4D97-AF65-F5344CB8AC3E}">
        <p14:creationId xmlns:p14="http://schemas.microsoft.com/office/powerpoint/2010/main" val="317396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7647927"/>
          </a:xfrm>
          <a:prstGeom prst="rect">
            <a:avLst/>
          </a:prstGeom>
          <a:noFill/>
        </p:spPr>
        <p:txBody>
          <a:bodyPr wrap="square" rtlCol="0">
            <a:spAutoFit/>
          </a:bodyPr>
          <a:lstStyle/>
          <a:p>
            <a:pPr algn="just"/>
            <a:r>
              <a:rPr lang="en-US" sz="1400" dirty="0">
                <a:latin typeface="Calibri" panose="020F0502020204030204" pitchFamily="34" charset="0"/>
                <a:ea typeface="Yu Mincho"/>
                <a:cs typeface="Times New Roman" panose="02020603050405020304" pitchFamily="18" charset="0"/>
              </a:rPr>
              <a:t>Doctors who explain clearly why vaccines aren't safe or effective. (continued)</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21. Dr Tetyana Obukhanych - http:		//bit.ly/16Z7k6J</a:t>
            </a:r>
          </a:p>
          <a:p>
            <a:pPr algn="just"/>
            <a:r>
              <a:rPr lang="en-US" sz="1400" dirty="0">
                <a:latin typeface="Calibri" panose="020F0502020204030204" pitchFamily="34" charset="0"/>
                <a:ea typeface="Yu Mincho"/>
                <a:cs typeface="Times New Roman" panose="02020603050405020304" pitchFamily="18" charset="0"/>
              </a:rPr>
              <a:t>22. Dr. Harold E Buttram - http:		//bit.ly/1Kru6Df</a:t>
            </a:r>
          </a:p>
          <a:p>
            <a:pPr algn="just"/>
            <a:r>
              <a:rPr lang="en-US" sz="1400" dirty="0">
                <a:latin typeface="Calibri" panose="020F0502020204030204" pitchFamily="34" charset="0"/>
                <a:ea typeface="Yu Mincho"/>
                <a:cs typeface="Times New Roman" panose="02020603050405020304" pitchFamily="18" charset="0"/>
              </a:rPr>
              <a:t>23. Dr. Kelly Brogan - http:		//bit.ly/1D31pfQ</a:t>
            </a:r>
          </a:p>
          <a:p>
            <a:pPr algn="just"/>
            <a:r>
              <a:rPr lang="en-US" sz="1400" dirty="0">
                <a:latin typeface="Calibri" panose="020F0502020204030204" pitchFamily="34" charset="0"/>
                <a:ea typeface="Yu Mincho"/>
                <a:cs typeface="Times New Roman" panose="02020603050405020304" pitchFamily="18" charset="0"/>
              </a:rPr>
              <a:t>24. Dr. RC Tent - http:			//bit.ly/1MPVwmu</a:t>
            </a:r>
          </a:p>
          <a:p>
            <a:pPr algn="just"/>
            <a:r>
              <a:rPr lang="en-US" sz="1400" dirty="0">
                <a:latin typeface="Calibri" panose="020F0502020204030204" pitchFamily="34" charset="0"/>
                <a:ea typeface="Yu Mincho"/>
                <a:cs typeface="Times New Roman" panose="02020603050405020304" pitchFamily="18" charset="0"/>
              </a:rPr>
              <a:t>25. Dr. Rebecca Carley - http:		//bit.ly/K49F4d</a:t>
            </a:r>
          </a:p>
          <a:p>
            <a:pPr algn="just"/>
            <a:r>
              <a:rPr lang="en-US" sz="1400" dirty="0">
                <a:latin typeface="Calibri" panose="020F0502020204030204" pitchFamily="34" charset="0"/>
                <a:ea typeface="Yu Mincho"/>
                <a:cs typeface="Times New Roman" panose="02020603050405020304" pitchFamily="18" charset="0"/>
              </a:rPr>
              <a:t>26. Dr. Andrew Moulden - http:		//bit.ly/1fwzKJu</a:t>
            </a:r>
          </a:p>
          <a:p>
            <a:pPr algn="just"/>
            <a:r>
              <a:rPr lang="en-US" sz="1400" dirty="0">
                <a:latin typeface="Calibri" panose="020F0502020204030204" pitchFamily="34" charset="0"/>
                <a:ea typeface="Yu Mincho"/>
                <a:cs typeface="Times New Roman" panose="02020603050405020304" pitchFamily="18" charset="0"/>
              </a:rPr>
              <a:t>27. Dr. Jack Wolfson - http:		//bit.ly/1wtPHRA</a:t>
            </a:r>
          </a:p>
          <a:p>
            <a:pPr algn="just"/>
            <a:r>
              <a:rPr lang="en-US" sz="1400" dirty="0">
                <a:latin typeface="Calibri" panose="020F0502020204030204" pitchFamily="34" charset="0"/>
                <a:ea typeface="Yu Mincho"/>
                <a:cs typeface="Times New Roman" panose="02020603050405020304" pitchFamily="18" charset="0"/>
              </a:rPr>
              <a:t>28. Dr. Michael Elice - http:		//bit.ly/1KsdpKA</a:t>
            </a:r>
          </a:p>
          <a:p>
            <a:pPr algn="just"/>
            <a:r>
              <a:rPr lang="en-US" sz="1400" dirty="0">
                <a:latin typeface="Calibri" panose="020F0502020204030204" pitchFamily="34" charset="0"/>
                <a:ea typeface="Yu Mincho"/>
                <a:cs typeface="Times New Roman" panose="02020603050405020304" pitchFamily="18" charset="0"/>
              </a:rPr>
              <a:t>29. Dr. Terry Wahls - http:		//bit.ly/1gWOBhd</a:t>
            </a:r>
          </a:p>
          <a:p>
            <a:pPr algn="just"/>
            <a:r>
              <a:rPr lang="en-US" sz="1400" dirty="0">
                <a:latin typeface="Calibri" panose="020F0502020204030204" pitchFamily="34" charset="0"/>
                <a:ea typeface="Yu Mincho"/>
                <a:cs typeface="Times New Roman" panose="02020603050405020304" pitchFamily="18" charset="0"/>
              </a:rPr>
              <a:t>30. Dr. Stephanie Seneff - http:		//bit.ly/1OtWxAY</a:t>
            </a:r>
          </a:p>
          <a:p>
            <a:pPr algn="just"/>
            <a:r>
              <a:rPr lang="en-US" sz="1400" dirty="0">
                <a:latin typeface="Calibri" panose="020F0502020204030204" pitchFamily="34" charset="0"/>
                <a:ea typeface="Yu Mincho"/>
                <a:cs typeface="Times New Roman" panose="02020603050405020304" pitchFamily="18" charset="0"/>
              </a:rPr>
              <a:t>31. Dr. Paul Thomas - http:		//bit.ly/1DpeXPf</a:t>
            </a:r>
          </a:p>
          <a:p>
            <a:pPr algn="just"/>
            <a:r>
              <a:rPr lang="en-US" sz="1400" dirty="0">
                <a:latin typeface="Calibri" panose="020F0502020204030204" pitchFamily="34" charset="0"/>
                <a:ea typeface="Yu Mincho"/>
                <a:cs typeface="Times New Roman" panose="02020603050405020304" pitchFamily="18" charset="0"/>
              </a:rPr>
              <a:t>32. Many doctors talking at once - http: 	//bit.ly/1MPVHOv</a:t>
            </a:r>
          </a:p>
          <a:p>
            <a:pPr algn="just"/>
            <a:r>
              <a:rPr lang="en-US" sz="1400" dirty="0">
                <a:latin typeface="Calibri" panose="020F0502020204030204" pitchFamily="34" charset="0"/>
                <a:ea typeface="Yu Mincho"/>
                <a:cs typeface="Times New Roman" panose="02020603050405020304" pitchFamily="18" charset="0"/>
              </a:rPr>
              <a:t>33. Dr. Richard Moskowitz - censored</a:t>
            </a:r>
          </a:p>
          <a:p>
            <a:pPr algn="just"/>
            <a:r>
              <a:rPr lang="en-US" sz="1400" dirty="0">
                <a:latin typeface="Calibri" panose="020F0502020204030204" pitchFamily="34" charset="0"/>
                <a:ea typeface="Yu Mincho"/>
                <a:cs typeface="Times New Roman" panose="02020603050405020304" pitchFamily="18" charset="0"/>
              </a:rPr>
              <a:t>34. Dr. Jane Orient - http:			//bit.ly/1MXX7pb</a:t>
            </a:r>
          </a:p>
          <a:p>
            <a:pPr algn="just"/>
            <a:r>
              <a:rPr lang="en-US" sz="1400" dirty="0">
                <a:latin typeface="Calibri" panose="020F0502020204030204" pitchFamily="34" charset="0"/>
                <a:ea typeface="Yu Mincho"/>
                <a:cs typeface="Times New Roman" panose="02020603050405020304" pitchFamily="18" charset="0"/>
              </a:rPr>
              <a:t>35. Dr. Richard Deth - http:		//bit.ly/1GQDL10</a:t>
            </a:r>
          </a:p>
          <a:p>
            <a:pPr algn="just"/>
            <a:r>
              <a:rPr lang="en-US" sz="1400" dirty="0">
                <a:latin typeface="Calibri" panose="020F0502020204030204" pitchFamily="34" charset="0"/>
                <a:ea typeface="Yu Mincho"/>
                <a:cs typeface="Times New Roman" panose="02020603050405020304" pitchFamily="18" charset="0"/>
              </a:rPr>
              <a:t>36. Dr. Lucija Tomljenovic - http:		//bit.ly/1eqiPr5</a:t>
            </a:r>
          </a:p>
          <a:p>
            <a:pPr algn="just"/>
            <a:r>
              <a:rPr lang="en-US" sz="1400" dirty="0">
                <a:latin typeface="Calibri" panose="020F0502020204030204" pitchFamily="34" charset="0"/>
                <a:ea typeface="Yu Mincho"/>
                <a:cs typeface="Times New Roman" panose="02020603050405020304" pitchFamily="18" charset="0"/>
              </a:rPr>
              <a:t>37. Dr Chris Shaw - http:			//bit.ly/1IlGiBp</a:t>
            </a:r>
          </a:p>
          <a:p>
            <a:pPr algn="just"/>
            <a:r>
              <a:rPr lang="en-US" sz="1400" dirty="0">
                <a:latin typeface="Calibri" panose="020F0502020204030204" pitchFamily="34" charset="0"/>
                <a:ea typeface="Yu Mincho"/>
                <a:cs typeface="Times New Roman" panose="02020603050405020304" pitchFamily="18" charset="0"/>
              </a:rPr>
              <a:t>38. Dr. Susan McCreadie - http:		//bit.ly/1CqqN83</a:t>
            </a:r>
          </a:p>
          <a:p>
            <a:pPr algn="just"/>
            <a:r>
              <a:rPr lang="en-US" sz="1400" dirty="0">
                <a:latin typeface="Calibri" panose="020F0502020204030204" pitchFamily="34" charset="0"/>
                <a:ea typeface="Yu Mincho"/>
                <a:cs typeface="Times New Roman" panose="02020603050405020304" pitchFamily="18" charset="0"/>
              </a:rPr>
              <a:t>39. Dr. Mary Ann Block - http:		//bit.ly/1OHcyUX</a:t>
            </a:r>
          </a:p>
          <a:p>
            <a:pPr algn="just"/>
            <a:r>
              <a:rPr lang="en-US" sz="1400" dirty="0">
                <a:latin typeface="Calibri" panose="020F0502020204030204" pitchFamily="34" charset="0"/>
                <a:ea typeface="Yu Mincho"/>
                <a:cs typeface="Times New Roman" panose="02020603050405020304" pitchFamily="18" charset="0"/>
              </a:rPr>
              <a:t>40. Dr. David Brownstein - http:		//bit.ly/1EaHl9A</a:t>
            </a:r>
          </a:p>
          <a:p>
            <a:pPr algn="just"/>
            <a:r>
              <a:rPr lang="en-US" sz="1400" dirty="0">
                <a:latin typeface="Calibri" panose="020F0502020204030204" pitchFamily="34" charset="0"/>
                <a:ea typeface="Yu Mincho"/>
                <a:cs typeface="Times New Roman" panose="02020603050405020304" pitchFamily="18" charset="0"/>
              </a:rPr>
              <a:t>41. Dr. Jayne Donegan - http:		//bit.ly/1wOk4Zz</a:t>
            </a:r>
          </a:p>
          <a:p>
            <a:pPr algn="just"/>
            <a:r>
              <a:rPr lang="en-US" sz="1400" dirty="0">
                <a:latin typeface="Calibri" panose="020F0502020204030204" pitchFamily="34" charset="0"/>
                <a:ea typeface="Yu Mincho"/>
                <a:cs typeface="Times New Roman" panose="02020603050405020304" pitchFamily="18" charset="0"/>
              </a:rPr>
              <a:t>42. Dr. Troy Ross - censored </a:t>
            </a:r>
          </a:p>
          <a:p>
            <a:pPr algn="just"/>
            <a:r>
              <a:rPr lang="en-US" sz="1400" dirty="0">
                <a:latin typeface="Calibri" panose="020F0502020204030204" pitchFamily="34" charset="0"/>
                <a:ea typeface="Yu Mincho"/>
                <a:cs typeface="Times New Roman" panose="02020603050405020304" pitchFamily="18" charset="0"/>
              </a:rPr>
              <a:t>43. Dr. Philip Incao - http:			//bit.ly/1ghE7sS</a:t>
            </a:r>
          </a:p>
          <a:p>
            <a:pPr algn="just"/>
            <a:r>
              <a:rPr lang="en-US" sz="1400" dirty="0">
                <a:latin typeface="Calibri" panose="020F0502020204030204" pitchFamily="34" charset="0"/>
                <a:ea typeface="Yu Mincho"/>
                <a:cs typeface="Times New Roman" panose="02020603050405020304" pitchFamily="18" charset="0"/>
              </a:rPr>
              <a:t>44. Dr. Joseph Mercola - http:		//bit.ly/18dE38I</a:t>
            </a:r>
          </a:p>
          <a:p>
            <a:pPr algn="just"/>
            <a:r>
              <a:rPr lang="en-US" sz="1400" dirty="0">
                <a:latin typeface="Calibri" panose="020F0502020204030204" pitchFamily="34" charset="0"/>
                <a:ea typeface="Yu Mincho"/>
                <a:cs typeface="Times New Roman" panose="02020603050405020304" pitchFamily="18" charset="0"/>
              </a:rPr>
              <a:t>45. Dr. Jeff Bradstreet - http:		//bit.ly/1MaX0cC</a:t>
            </a:r>
          </a:p>
          <a:p>
            <a:pPr algn="just"/>
            <a:r>
              <a:rPr lang="en-US" sz="1400" dirty="0">
                <a:latin typeface="Calibri" panose="020F0502020204030204" pitchFamily="34" charset="0"/>
                <a:ea typeface="Yu Mincho"/>
                <a:cs typeface="Times New Roman" panose="02020603050405020304" pitchFamily="18" charset="0"/>
              </a:rPr>
              <a:t>46. Dr. Robert Mendelson - http:		//bit.ly/1JpAEQr</a:t>
            </a:r>
          </a:p>
          <a:p>
            <a:r>
              <a:rPr lang="en-US" sz="1400" dirty="0">
                <a:latin typeface="Calibri" panose="020F0502020204030204" pitchFamily="34" charset="0"/>
                <a:ea typeface="Yu Mincho"/>
                <a:cs typeface="Times New Roman" panose="02020603050405020304" pitchFamily="18" charset="0"/>
              </a:rPr>
              <a:t>47. Dr Theresa Deisher   </a:t>
            </a:r>
          </a:p>
          <a:p>
            <a:r>
              <a:rPr lang="en-US" sz="1400" dirty="0">
                <a:latin typeface="Calibri" panose="020F0502020204030204" pitchFamily="34" charset="0"/>
                <a:ea typeface="Yu Mincho"/>
                <a:cs typeface="Times New Roman" panose="02020603050405020304" pitchFamily="18" charset="0"/>
              </a:rPr>
              <a:t>       </a:t>
            </a:r>
            <a:r>
              <a:rPr lang="en-US" sz="1400" dirty="0">
                <a:latin typeface="Calibri" panose="020F0502020204030204" pitchFamily="34" charset="0"/>
                <a:ea typeface="Yu Mincho"/>
                <a:cs typeface="Times New Roman" panose="02020603050405020304" pitchFamily="18" charset="0"/>
                <a:hlinkClick r:id="rId3"/>
              </a:rPr>
              <a:t>https://m.youtube.com/watch?feature=youtu.be&amp;v=6Bc6WX33SuE</a:t>
            </a:r>
            <a:endParaRPr lang="en-US" sz="1400" dirty="0">
              <a:latin typeface="Calibri" panose="020F0502020204030204" pitchFamily="34" charset="0"/>
              <a:ea typeface="Yu Mincho"/>
              <a:cs typeface="Times New Roman" panose="02020603050405020304" pitchFamily="18" charset="0"/>
            </a:endParaRPr>
          </a:p>
          <a:p>
            <a:r>
              <a:rPr lang="pl-PL" sz="1400" dirty="0">
                <a:latin typeface="Calibri" panose="020F0502020204030204" pitchFamily="34" charset="0"/>
                <a:ea typeface="Yu Mincho"/>
                <a:cs typeface="Times New Roman" panose="02020603050405020304" pitchFamily="18" charset="0"/>
              </a:rPr>
              <a:t>48. Dr. Sam Eggertsen-</a:t>
            </a:r>
            <a:r>
              <a:rPr lang="pl-PL" sz="1400" u="sng" dirty="0">
                <a:solidFill>
                  <a:schemeClr val="accent1">
                    <a:lumMod val="75000"/>
                  </a:schemeClr>
                </a:solidFill>
                <a:latin typeface="Calibri" panose="020F0502020204030204" pitchFamily="34" charset="0"/>
                <a:ea typeface="Yu Mincho"/>
                <a:cs typeface="Times New Roman" panose="02020603050405020304" pitchFamily="18" charset="0"/>
              </a:rPr>
              <a:t>https://m.youtube.com/watch?v=8LB-3xkeDAE</a:t>
            </a:r>
            <a:endParaRPr lang="en-US" sz="1400" u="sng" dirty="0">
              <a:solidFill>
                <a:schemeClr val="accent1">
                  <a:lumMod val="75000"/>
                </a:schemeClr>
              </a:solidFill>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4-6</a:t>
            </a:r>
          </a:p>
        </p:txBody>
      </p:sp>
    </p:spTree>
    <p:extLst>
      <p:ext uri="{BB962C8B-B14F-4D97-AF65-F5344CB8AC3E}">
        <p14:creationId xmlns:p14="http://schemas.microsoft.com/office/powerpoint/2010/main" val="4129153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8714950"/>
          </a:xfrm>
          <a:prstGeom prst="rect">
            <a:avLst/>
          </a:prstGeom>
          <a:noFill/>
        </p:spPr>
        <p:txBody>
          <a:bodyPr wrap="square" rtlCol="0">
            <a:spAutoFit/>
          </a:bodyPr>
          <a:lstStyle/>
          <a:p>
            <a:pPr algn="just"/>
            <a:r>
              <a:rPr lang="en-US" sz="1400" dirty="0">
                <a:latin typeface="Calibri" panose="020F0502020204030204" pitchFamily="34" charset="0"/>
                <a:ea typeface="Yu Mincho"/>
                <a:cs typeface="Times New Roman" panose="02020603050405020304" pitchFamily="18" charset="0"/>
              </a:rPr>
              <a:t>Hundreds more doctors testifying that vaccines aren't safe or effective, in these documentaries:</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1. Vaccination - The Silent Epidemic - http:	//bit.ly/1vvQJ2W</a:t>
            </a:r>
          </a:p>
          <a:p>
            <a:pPr algn="just"/>
            <a:r>
              <a:rPr lang="en-US" sz="1400" dirty="0">
                <a:latin typeface="Calibri" panose="020F0502020204030204" pitchFamily="34" charset="0"/>
                <a:ea typeface="Yu Mincho"/>
                <a:cs typeface="Times New Roman" panose="02020603050405020304" pitchFamily="18" charset="0"/>
              </a:rPr>
              <a:t>2. The Greater Good - http:		//bit.ly/1icxh8j</a:t>
            </a:r>
          </a:p>
          <a:p>
            <a:pPr algn="just"/>
            <a:r>
              <a:rPr lang="en-US" sz="1400" dirty="0">
                <a:latin typeface="Calibri" panose="020F0502020204030204" pitchFamily="34" charset="0"/>
                <a:ea typeface="Yu Mincho"/>
                <a:cs typeface="Times New Roman" panose="02020603050405020304" pitchFamily="18" charset="0"/>
              </a:rPr>
              <a:t>3. Shots In The Dark - http:		//bit.ly/1ObtC8h</a:t>
            </a:r>
          </a:p>
          <a:p>
            <a:pPr algn="just"/>
            <a:r>
              <a:rPr lang="en-US" sz="1400" dirty="0">
                <a:latin typeface="Calibri" panose="020F0502020204030204" pitchFamily="34" charset="0"/>
                <a:ea typeface="Yu Mincho"/>
                <a:cs typeface="Times New Roman" panose="02020603050405020304" pitchFamily="18" charset="0"/>
              </a:rPr>
              <a:t>4. Vaccination The Hidden Truth - http:	//bit.ly/KEYDUh</a:t>
            </a:r>
          </a:p>
          <a:p>
            <a:pPr algn="just"/>
            <a:r>
              <a:rPr lang="en-US" sz="1400" dirty="0">
                <a:latin typeface="Calibri" panose="020F0502020204030204" pitchFamily="34" charset="0"/>
                <a:ea typeface="Yu Mincho"/>
                <a:cs typeface="Times New Roman" panose="02020603050405020304" pitchFamily="18" charset="0"/>
              </a:rPr>
              <a:t>5. Vaccine Nation - http://		bit.ly/1iKNvpU</a:t>
            </a:r>
          </a:p>
          <a:p>
            <a:pPr algn="just"/>
            <a:r>
              <a:rPr lang="en-US" sz="1400" dirty="0">
                <a:latin typeface="Calibri" panose="020F0502020204030204" pitchFamily="34" charset="0"/>
                <a:ea typeface="Yu Mincho"/>
                <a:cs typeface="Times New Roman" panose="02020603050405020304" pitchFamily="18" charset="0"/>
              </a:rPr>
              <a:t>6. Vaccination - The Truth About Vaccines - http:	//bit.ly/1vlpwvU</a:t>
            </a:r>
          </a:p>
          <a:p>
            <a:pPr algn="just"/>
            <a:r>
              <a:rPr lang="en-US" sz="1400" dirty="0">
                <a:latin typeface="Calibri" panose="020F0502020204030204" pitchFamily="34" charset="0"/>
                <a:ea typeface="Yu Mincho"/>
                <a:cs typeface="Times New Roman" panose="02020603050405020304" pitchFamily="18" charset="0"/>
              </a:rPr>
              <a:t>7. Lethal Injection - http:			//bit.ly/1URN7BJ</a:t>
            </a:r>
          </a:p>
          <a:p>
            <a:pPr algn="just"/>
            <a:r>
              <a:rPr lang="en-US" sz="1400" dirty="0">
                <a:latin typeface="Calibri" panose="020F0502020204030204" pitchFamily="34" charset="0"/>
                <a:ea typeface="Yu Mincho"/>
                <a:cs typeface="Times New Roman" panose="02020603050405020304" pitchFamily="18" charset="0"/>
              </a:rPr>
              <a:t>8. Bought - http://			bit.ly/1M7YSlr</a:t>
            </a:r>
          </a:p>
          <a:p>
            <a:pPr algn="just"/>
            <a:r>
              <a:rPr lang="en-US" sz="1400" dirty="0">
                <a:latin typeface="Calibri" panose="020F0502020204030204" pitchFamily="34" charset="0"/>
                <a:ea typeface="Yu Mincho"/>
                <a:cs typeface="Times New Roman" panose="02020603050405020304" pitchFamily="18" charset="0"/>
              </a:rPr>
              <a:t>9. Deadly Immunity - http:		//bit.ly/1KUg64Z</a:t>
            </a:r>
          </a:p>
          <a:p>
            <a:pPr algn="just"/>
            <a:r>
              <a:rPr lang="en-US" sz="1400" dirty="0">
                <a:latin typeface="Calibri" panose="020F0502020204030204" pitchFamily="34" charset="0"/>
                <a:ea typeface="Yu Mincho"/>
                <a:cs typeface="Times New Roman" panose="02020603050405020304" pitchFamily="18" charset="0"/>
              </a:rPr>
              <a:t>10. Autism - Made in the USA - http:/		/bit.ly/1J8WQN5</a:t>
            </a:r>
          </a:p>
          <a:p>
            <a:pPr algn="just"/>
            <a:r>
              <a:rPr lang="en-US" sz="1400" dirty="0">
                <a:latin typeface="Calibri" panose="020F0502020204030204" pitchFamily="34" charset="0"/>
                <a:ea typeface="Yu Mincho"/>
                <a:cs typeface="Times New Roman" panose="02020603050405020304" pitchFamily="18" charset="0"/>
              </a:rPr>
              <a:t>11. Beyond Treason - http:		//bit.ly/1B7kmvt</a:t>
            </a:r>
          </a:p>
          <a:p>
            <a:pPr algn="just"/>
            <a:r>
              <a:rPr lang="en-US" sz="1400" dirty="0">
                <a:latin typeface="Calibri" panose="020F0502020204030204" pitchFamily="34" charset="0"/>
                <a:ea typeface="Yu Mincho"/>
                <a:cs typeface="Times New Roman" panose="02020603050405020304" pitchFamily="18" charset="0"/>
              </a:rPr>
              <a:t>12. Trace Amounts - http:			//bit.ly/1vAH3Hv</a:t>
            </a:r>
          </a:p>
          <a:p>
            <a:pPr algn="just"/>
            <a:r>
              <a:rPr lang="en-US" sz="1400" dirty="0">
                <a:latin typeface="Calibri" panose="020F0502020204030204" pitchFamily="34" charset="0"/>
                <a:ea typeface="Yu Mincho"/>
                <a:cs typeface="Times New Roman" panose="02020603050405020304" pitchFamily="18" charset="0"/>
              </a:rPr>
              <a:t>13. Why We Don't Vaccinate - http:		//bit.ly/1KbXhuf</a:t>
            </a:r>
          </a:p>
          <a:p>
            <a:pPr algn="just"/>
            <a:r>
              <a:rPr lang="en-US" sz="1400" dirty="0">
                <a:latin typeface="Calibri" panose="020F0502020204030204" pitchFamily="34" charset="0"/>
                <a:ea typeface="Yu Mincho"/>
                <a:cs typeface="Times New Roman" panose="02020603050405020304" pitchFamily="18" charset="0"/>
              </a:rPr>
              <a:t> </a:t>
            </a:r>
          </a:p>
          <a:p>
            <a:pPr algn="just"/>
            <a:r>
              <a:rPr lang="en-US" sz="1400" dirty="0">
                <a:latin typeface="Calibri" panose="020F0502020204030204" pitchFamily="34" charset="0"/>
                <a:ea typeface="Yu Mincho"/>
                <a:cs typeface="Times New Roman" panose="02020603050405020304" pitchFamily="18" charset="0"/>
              </a:rPr>
              <a:t>9 hour court case  </a:t>
            </a:r>
            <a:r>
              <a:rPr lang="en-US" sz="1400" dirty="0">
                <a:solidFill>
                  <a:srgbClr val="0070C0"/>
                </a:solidFill>
                <a:latin typeface="Calibri" panose="020F0502020204030204" pitchFamily="34" charset="0"/>
                <a:ea typeface="Yu Mincho"/>
                <a:cs typeface="Times New Roman" panose="02020603050405020304" pitchFamily="18" charset="0"/>
              </a:rPr>
              <a:t>https://m.youtube.com/watch?v=DFTsd042M3o</a:t>
            </a:r>
          </a:p>
          <a:p>
            <a:pPr algn="just"/>
            <a:r>
              <a:rPr lang="en-US" sz="1400" dirty="0">
                <a:latin typeface="Calibri" panose="020F0502020204030204" pitchFamily="34" charset="0"/>
                <a:ea typeface="Yu Mincho"/>
                <a:cs typeface="Times New Roman" panose="02020603050405020304" pitchFamily="18" charset="0"/>
              </a:rPr>
              <a:t> </a:t>
            </a:r>
          </a:p>
          <a:p>
            <a:pPr algn="just"/>
            <a:r>
              <a:rPr lang="en-US" sz="1400" dirty="0">
                <a:latin typeface="Calibri" panose="020F0502020204030204" pitchFamily="34" charset="0"/>
                <a:ea typeface="Yu Mincho"/>
                <a:cs typeface="Times New Roman" panose="02020603050405020304" pitchFamily="18" charset="0"/>
              </a:rPr>
              <a:t>Documentaries...  </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1. Vaccination - The Silent Epidemic(2013) http:	//bit.ly/1vvQJ2W</a:t>
            </a:r>
          </a:p>
          <a:p>
            <a:pPr algn="just"/>
            <a:r>
              <a:rPr lang="en-US" sz="1400" dirty="0">
                <a:latin typeface="Calibri" panose="020F0502020204030204" pitchFamily="34" charset="0"/>
                <a:ea typeface="Yu Mincho"/>
                <a:cs typeface="Times New Roman" panose="02020603050405020304" pitchFamily="18" charset="0"/>
              </a:rPr>
              <a:t>2. The Greater Good - (2011) https:		//youtu.be/VxR8XQHc0A0</a:t>
            </a:r>
          </a:p>
          <a:p>
            <a:pPr algn="just"/>
            <a:r>
              <a:rPr lang="en-US" sz="1400" dirty="0">
                <a:latin typeface="Calibri" panose="020F0502020204030204" pitchFamily="34" charset="0"/>
                <a:ea typeface="Yu Mincho"/>
                <a:cs typeface="Times New Roman" panose="02020603050405020304" pitchFamily="18" charset="0"/>
              </a:rPr>
              <a:t>3. Shots In The Dark -(2009) http:		//bit.ly/1ObtC8h</a:t>
            </a:r>
          </a:p>
          <a:p>
            <a:pPr algn="just"/>
            <a:r>
              <a:rPr lang="en-US" sz="1400" dirty="0">
                <a:latin typeface="Calibri" panose="020F0502020204030204" pitchFamily="34" charset="0"/>
                <a:ea typeface="Yu Mincho"/>
                <a:cs typeface="Times New Roman" panose="02020603050405020304" pitchFamily="18" charset="0"/>
              </a:rPr>
              <a:t>4. Vaccination The Hidden Truth -(1998) http:	//bit.ly/KEYDUh</a:t>
            </a:r>
          </a:p>
          <a:p>
            <a:pPr algn="just"/>
            <a:r>
              <a:rPr lang="en-US" sz="1400" dirty="0">
                <a:latin typeface="Calibri" panose="020F0502020204030204" pitchFamily="34" charset="0"/>
                <a:ea typeface="Yu Mincho"/>
                <a:cs typeface="Times New Roman" panose="02020603050405020304" pitchFamily="18" charset="0"/>
              </a:rPr>
              <a:t>5. Vaccine Nation - (2008) https:		//youtu.be/bLk641P8CE4</a:t>
            </a:r>
          </a:p>
          <a:p>
            <a:pPr algn="just"/>
            <a:r>
              <a:rPr lang="en-US" sz="1400" dirty="0">
                <a:latin typeface="Calibri" panose="020F0502020204030204" pitchFamily="34" charset="0"/>
                <a:ea typeface="Yu Mincho"/>
                <a:cs typeface="Times New Roman" panose="02020603050405020304" pitchFamily="18" charset="0"/>
              </a:rPr>
              <a:t>6. Vaccination - The Truth About Vaccines http:	//bit.ly/1vlpwvU</a:t>
            </a:r>
          </a:p>
          <a:p>
            <a:pPr algn="just"/>
            <a:r>
              <a:rPr lang="en-US" sz="1400" dirty="0">
                <a:latin typeface="Calibri" panose="020F0502020204030204" pitchFamily="34" charset="0"/>
                <a:ea typeface="Yu Mincho"/>
                <a:cs typeface="Times New Roman" panose="02020603050405020304" pitchFamily="18" charset="0"/>
              </a:rPr>
              <a:t>7. Lethal Injection http:			//bit.ly/1URN7BJ</a:t>
            </a:r>
          </a:p>
          <a:p>
            <a:pPr algn="just"/>
            <a:r>
              <a:rPr lang="en-US" sz="1400" dirty="0">
                <a:latin typeface="Calibri" panose="020F0502020204030204" pitchFamily="34" charset="0"/>
                <a:ea typeface="Yu Mincho"/>
                <a:cs typeface="Times New Roman" panose="02020603050405020304" pitchFamily="18" charset="0"/>
              </a:rPr>
              <a:t>8. Bought - (2015) https:	        //youtu.be/HrgkKREhQrs  https://youtu.be/_9nre8AMe5I</a:t>
            </a:r>
          </a:p>
          <a:p>
            <a:pPr algn="just"/>
            <a:r>
              <a:rPr lang="en-US" sz="1400" dirty="0">
                <a:latin typeface="Calibri" panose="020F0502020204030204" pitchFamily="34" charset="0"/>
                <a:ea typeface="Yu Mincho"/>
                <a:cs typeface="Times New Roman" panose="02020603050405020304" pitchFamily="18" charset="0"/>
              </a:rPr>
              <a:t>9. Deadly Immunity - (2005) http:		//bit.ly/1KUg64Z</a:t>
            </a:r>
          </a:p>
          <a:p>
            <a:pPr algn="just"/>
            <a:r>
              <a:rPr lang="en-US" sz="1400" dirty="0">
                <a:latin typeface="Calibri" panose="020F0502020204030204" pitchFamily="34" charset="0"/>
                <a:ea typeface="Yu Mincho"/>
                <a:cs typeface="Times New Roman" panose="02020603050405020304" pitchFamily="18" charset="0"/>
              </a:rPr>
              <a:t>10. Autism - Made in the USA(2009) http:	//bit.ly/1J8WQN5</a:t>
            </a:r>
          </a:p>
          <a:p>
            <a:pPr algn="just"/>
            <a:r>
              <a:rPr lang="en-US" sz="1400" dirty="0">
                <a:latin typeface="Calibri" panose="020F0502020204030204" pitchFamily="34" charset="0"/>
                <a:ea typeface="Yu Mincho"/>
                <a:cs typeface="Times New Roman" panose="02020603050405020304" pitchFamily="18" charset="0"/>
              </a:rPr>
              <a:t>11. Beyond Treason - (2005) http:		//bit.ly/1B7kmvt</a:t>
            </a:r>
          </a:p>
          <a:p>
            <a:pPr algn="just"/>
            <a:r>
              <a:rPr lang="en-US" sz="1400" dirty="0">
                <a:latin typeface="Calibri" panose="020F0502020204030204" pitchFamily="34" charset="0"/>
                <a:ea typeface="Yu Mincho"/>
                <a:cs typeface="Times New Roman" panose="02020603050405020304" pitchFamily="18" charset="0"/>
              </a:rPr>
              <a:t>12. Trace Amounts - (2014) http:		//bit.ly/1vAH3Hv</a:t>
            </a:r>
          </a:p>
          <a:p>
            <a:pPr algn="just"/>
            <a:r>
              <a:rPr lang="en-US" sz="1400" dirty="0">
                <a:latin typeface="Calibri" panose="020F0502020204030204" pitchFamily="34" charset="0"/>
                <a:ea typeface="Yu Mincho"/>
                <a:cs typeface="Times New Roman" panose="02020603050405020304" pitchFamily="18" charset="0"/>
              </a:rPr>
              <a:t>13. Why We Don't Vaccinate https:		//youtu.be/WjiFrTnWiK4</a:t>
            </a:r>
          </a:p>
          <a:p>
            <a:pPr algn="just"/>
            <a:r>
              <a:rPr lang="en-US" sz="1400" dirty="0">
                <a:latin typeface="Calibri" panose="020F0502020204030204" pitchFamily="34" charset="0"/>
                <a:ea typeface="Yu Mincho"/>
                <a:cs typeface="Times New Roman" panose="02020603050405020304" pitchFamily="18" charset="0"/>
              </a:rPr>
              <a:t>14. Autism Yesterday - (2010) http:		//bit.ly/1URU2A7</a:t>
            </a: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5-6</a:t>
            </a:r>
          </a:p>
        </p:txBody>
      </p:sp>
    </p:spTree>
    <p:extLst>
      <p:ext uri="{BB962C8B-B14F-4D97-AF65-F5344CB8AC3E}">
        <p14:creationId xmlns:p14="http://schemas.microsoft.com/office/powerpoint/2010/main" val="56710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7632859"/>
          </a:xfrm>
          <a:prstGeom prst="rect">
            <a:avLst/>
          </a:prstGeom>
          <a:noFill/>
        </p:spPr>
        <p:txBody>
          <a:bodyPr wrap="square" rtlCol="0">
            <a:spAutoFit/>
          </a:bodyPr>
          <a:lstStyle/>
          <a:p>
            <a:pPr algn="just"/>
            <a:r>
              <a:rPr lang="en-US" sz="1400" b="1" dirty="0">
                <a:latin typeface="Calibri" panose="020F0502020204030204" pitchFamily="34" charset="0"/>
                <a:ea typeface="Yu Mincho"/>
                <a:cs typeface="Times New Roman" panose="02020603050405020304" pitchFamily="18" charset="0"/>
              </a:rPr>
              <a:t>So what do I do with all of this information?</a:t>
            </a:r>
          </a:p>
          <a:p>
            <a:pPr algn="just"/>
            <a:endParaRPr lang="en-US" sz="1400" b="1"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Take a second look at what I are being told (sold?) by the governments and mainstream media, and make an informed decision for ourselves about how best to stay healthy this winter. Do you feel like the media is doing a good enough job of balancing the information they present on the flu and now COVID 19 shot?  </a:t>
            </a:r>
          </a:p>
          <a:p>
            <a:pPr algn="just"/>
            <a:endParaRPr lang="en-US" sz="1400" dirty="0">
              <a:latin typeface="Calibri" panose="020F0502020204030204" pitchFamily="34" charset="0"/>
              <a:ea typeface="Yu Mincho"/>
              <a:cs typeface="Times New Roman" panose="02020603050405020304" pitchFamily="18" charset="0"/>
            </a:endParaRPr>
          </a:p>
          <a:p>
            <a:pPr algn="just"/>
            <a:r>
              <a:rPr lang="en-US" sz="1400" dirty="0">
                <a:latin typeface="Calibri" panose="020F0502020204030204" pitchFamily="34" charset="0"/>
                <a:ea typeface="Yu Mincho"/>
                <a:cs typeface="Times New Roman" panose="02020603050405020304" pitchFamily="18" charset="0"/>
              </a:rPr>
              <a:t>Send me your comments at </a:t>
            </a:r>
            <a:r>
              <a:rPr lang="en-US" sz="1400" dirty="0" err="1">
                <a:latin typeface="Calibri" panose="020F0502020204030204" pitchFamily="34" charset="0"/>
                <a:ea typeface="Yu Mincho"/>
                <a:cs typeface="Times New Roman" panose="02020603050405020304" pitchFamily="18" charset="0"/>
                <a:hlinkClick r:id="rId3"/>
              </a:rPr>
              <a:t>info@break-thru.tech</a:t>
            </a:r>
            <a:r>
              <a:rPr lang="en-US" sz="1400" dirty="0" smtClean="0">
                <a:latin typeface="Calibri" panose="020F0502020204030204" pitchFamily="34" charset="0"/>
                <a:ea typeface="Yu Mincho"/>
                <a:cs typeface="Times New Roman" panose="02020603050405020304" pitchFamily="18" charset="0"/>
              </a:rPr>
              <a:t>.</a:t>
            </a: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endParaRPr lang="en-US" sz="1400"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r>
              <a:rPr lang="en-US" sz="1400" b="1" dirty="0" smtClean="0">
                <a:latin typeface="Calibri" panose="020F0502020204030204" pitchFamily="34" charset="0"/>
                <a:ea typeface="Yu Mincho"/>
                <a:cs typeface="Times New Roman" panose="02020603050405020304" pitchFamily="18" charset="0"/>
              </a:rPr>
              <a:t>---------------------------------------------------DISCLAIMER-----------------------------------------------------</a:t>
            </a:r>
            <a:endParaRPr lang="en-US" sz="1400" b="1" dirty="0">
              <a:latin typeface="Calibri" panose="020F0502020204030204" pitchFamily="34" charset="0"/>
              <a:ea typeface="Yu Mincho"/>
              <a:cs typeface="Times New Roman" panose="02020603050405020304" pitchFamily="18" charset="0"/>
            </a:endParaRPr>
          </a:p>
          <a:p>
            <a:pPr algn="just"/>
            <a:endParaRPr lang="en-US" sz="1400" dirty="0" smtClean="0">
              <a:latin typeface="Calibri" panose="020F0502020204030204" pitchFamily="34" charset="0"/>
              <a:ea typeface="Yu Mincho"/>
              <a:cs typeface="Times New Roman" panose="02020603050405020304" pitchFamily="18" charset="0"/>
            </a:endParaRPr>
          </a:p>
          <a:p>
            <a:pPr algn="just"/>
            <a:r>
              <a:rPr lang="en-US" sz="1400" dirty="0"/>
              <a:t>BREAKTHRU TECHNOLOGY and its affiliate companies, directors, officials, shareholders,  employees and affiliated distributors are not medical doctors and do not provide medical advice for the products discussed herein.  For medical advice, please consult your medical practitioner.  Further, these products or the above mentioned participants do not intend to diagnose, treat, or cure any disease.</a:t>
            </a:r>
            <a:endParaRPr lang="en-US"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4.5.2. Ver. 22-02-22</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6-6</a:t>
            </a:r>
          </a:p>
        </p:txBody>
      </p:sp>
    </p:spTree>
    <p:extLst>
      <p:ext uri="{BB962C8B-B14F-4D97-AF65-F5344CB8AC3E}">
        <p14:creationId xmlns:p14="http://schemas.microsoft.com/office/powerpoint/2010/main" val="412445435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1001</TotalTime>
  <Words>1325</Words>
  <Application>Microsoft Office PowerPoint</Application>
  <PresentationFormat>Personalizado</PresentationFormat>
  <Paragraphs>177</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Yu Mincho</vt: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62</cp:revision>
  <dcterms:created xsi:type="dcterms:W3CDTF">2021-05-26T16:43:21Z</dcterms:created>
  <dcterms:modified xsi:type="dcterms:W3CDTF">2022-04-08T17:37:41Z</dcterms:modified>
</cp:coreProperties>
</file>